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/>
    <p:restoredTop sz="94575"/>
  </p:normalViewPr>
  <p:slideViewPr>
    <p:cSldViewPr snapToGrid="0" snapToObjects="1">
      <p:cViewPr varScale="1">
        <p:scale>
          <a:sx n="130" d="100"/>
          <a:sy n="130" d="100"/>
        </p:scale>
        <p:origin x="2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vec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et modifiez le titre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fr-FR" smtClean="0"/>
              <a:t>Cliquez et modifiez le titre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4A6734C-E115-4BC5-9FB0-F9BF6FABFDA0}" type="datetimeFigureOut">
              <a:rPr lang="en-US" smtClean="0"/>
              <a:t>9/8/18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545643" y="3075057"/>
            <a:ext cx="62533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rgbClr val="C00000"/>
                </a:solidFill>
                <a:latin typeface="Hobo Std" charset="0"/>
                <a:ea typeface="Hobo Std" charset="0"/>
                <a:cs typeface="Hobo Std" charset="0"/>
              </a:rPr>
              <a:t>Les Mots </a:t>
            </a:r>
            <a:r>
              <a:rPr lang="fr-FR" sz="4400" b="1" dirty="0" smtClean="0">
                <a:solidFill>
                  <a:srgbClr val="C00000"/>
                </a:solidFill>
                <a:latin typeface="Hobo Std" charset="0"/>
                <a:ea typeface="Hobo Std" charset="0"/>
                <a:cs typeface="Hobo Std" charset="0"/>
              </a:rPr>
              <a:t>à la bouche</a:t>
            </a:r>
            <a:endParaRPr lang="fr-FR" sz="4400" b="1" dirty="0">
              <a:solidFill>
                <a:srgbClr val="C00000"/>
              </a:solidFill>
              <a:latin typeface="Hobo Std" charset="0"/>
              <a:ea typeface="Hobo Std" charset="0"/>
              <a:cs typeface="Hobo Std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6194" y="471948"/>
            <a:ext cx="139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Mots </a:t>
            </a:r>
            <a:r>
              <a:rPr lang="fr-FR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tordus</a:t>
            </a:r>
            <a:endParaRPr lang="fr-FR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51466" y="717235"/>
            <a:ext cx="1552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Al Bayan Plain" charset="-78"/>
              </a:rPr>
              <a:t>Mots en l’air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820094" y="4859126"/>
            <a:ext cx="2323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bg1">
                    <a:lumMod val="40000"/>
                    <a:lumOff val="60000"/>
                  </a:schemeClr>
                </a:solidFill>
                <a:ea typeface="Calibri" charset="0"/>
                <a:cs typeface="Al Bayan Plain" charset="-78"/>
              </a:rPr>
              <a:t>Paroles qui restent</a:t>
            </a:r>
            <a:r>
              <a:rPr lang="fr-FR" sz="2000" dirty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194" y="1843081"/>
            <a:ext cx="1683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Mots d’amour</a:t>
            </a:r>
            <a:r>
              <a:rPr lang="fr-FR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16194" y="5074570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Mots durs</a:t>
            </a:r>
            <a:r>
              <a:rPr lang="fr-FR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3681371" y="2027436"/>
            <a:ext cx="2808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5">
                    <a:lumMod val="75000"/>
                  </a:schemeClr>
                </a:solidFill>
                <a:ea typeface="Calibri" charset="0"/>
                <a:cs typeface="Al Bayan Plain" charset="-78"/>
              </a:rPr>
              <a:t>Mots de bouche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  <a:ea typeface="Calibri" charset="0"/>
                <a:cs typeface="Calibri" charset="0"/>
              </a:rPr>
              <a:t>à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  <a:ea typeface="Calibri" charset="0"/>
                <a:cs typeface="Al Bayan Plain" charset="-78"/>
              </a:rPr>
              <a:t>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  <a:ea typeface="Calibri" charset="0"/>
                <a:cs typeface="Al Bayan Plain" charset="-78"/>
              </a:rPr>
              <a:t>oreille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45643" y="6297250"/>
            <a:ext cx="3823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ngla MN" charset="0"/>
                <a:ea typeface="Calibri" charset="0"/>
                <a:cs typeface="Al Bayan Plain" charset="-78"/>
              </a:rPr>
              <a:t>Mots sur le bout de la langue</a:t>
            </a:r>
            <a:r>
              <a:rPr lang="fr-F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88835" y="2315999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Mots obscurs</a:t>
            </a: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9241" y="4025881"/>
            <a:ext cx="2828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>
                <a:solidFill>
                  <a:schemeClr val="bg2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Mots</a:t>
            </a:r>
            <a:r>
              <a:rPr lang="fr-FR" b="1" dirty="0">
                <a:ea typeface="Calibri" charset="0"/>
                <a:cs typeface="Al Bayan Plain" charset="-78"/>
              </a:rPr>
              <a:t> </a:t>
            </a:r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de</a:t>
            </a:r>
            <a:r>
              <a:rPr lang="fr-FR" b="1" dirty="0">
                <a:ea typeface="Calibri" charset="0"/>
                <a:cs typeface="Al Bayan Plain" charset="-78"/>
              </a:rPr>
              <a:t> </a:t>
            </a:r>
            <a:r>
              <a:rPr lang="fr-FR" b="1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toutes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a typeface="Calibri" charset="0"/>
                <a:cs typeface="Al Bayan Plain" charset="-78"/>
              </a:rPr>
              <a:t>les langues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Calibri" charset="0"/>
              <a:cs typeface="Times New Roman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12503" y="191418"/>
            <a:ext cx="2234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Al Bayan Plain" charset="-78"/>
              </a:rPr>
              <a:t>Mots lourds de sens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48559" y="2588593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Mots l</a:t>
            </a:r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 charset="0"/>
                <a:cs typeface="Calibri" charset="0"/>
              </a:rPr>
              <a:t>é</a:t>
            </a:r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gers</a:t>
            </a: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0141" y="2928117"/>
            <a:ext cx="1552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4">
                    <a:lumMod val="60000"/>
                    <a:lumOff val="40000"/>
                  </a:schemeClr>
                </a:solidFill>
                <a:ea typeface="Calibri" charset="0"/>
                <a:cs typeface="Al Bayan Plain" charset="-78"/>
              </a:rPr>
              <a:t>Mots en l’air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9869" y="3888492"/>
            <a:ext cx="3009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5">
                    <a:lumMod val="75000"/>
                  </a:schemeClr>
                </a:solidFill>
                <a:ea typeface="Calibri" charset="0"/>
                <a:cs typeface="Al Bayan Plain" charset="-78"/>
              </a:rPr>
              <a:t>Mots tisseurs de passerelles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88835" y="5839667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2">
                    <a:lumMod val="25000"/>
                    <a:lumOff val="75000"/>
                  </a:schemeClr>
                </a:solidFill>
                <a:ea typeface="Calibri" charset="0"/>
                <a:cs typeface="Al Bayan Plain" charset="-78"/>
              </a:rPr>
              <a:t>Gros mots</a:t>
            </a:r>
            <a:r>
              <a:rPr lang="fr-FR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12503" y="4406105"/>
            <a:ext cx="1269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  <a:ea typeface="Calibri" charset="0"/>
                <a:cs typeface="Al Bayan Plain" charset="-78"/>
              </a:rPr>
              <a:t>Mots </a:t>
            </a:r>
            <a:r>
              <a:rPr lang="fr-FR" b="1" dirty="0" smtClean="0">
                <a:solidFill>
                  <a:schemeClr val="accent2"/>
                </a:solidFill>
                <a:ea typeface="Calibri" charset="0"/>
                <a:cs typeface="Calibri" charset="0"/>
              </a:rPr>
              <a:t>doux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84165" y="5753927"/>
            <a:ext cx="180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  <a:ea typeface="Calibri" charset="0"/>
                <a:cs typeface="Al Bayan Plain" charset="-78"/>
              </a:rPr>
              <a:t>Mots chantants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4742" y="1034572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Al Bayan Plain" charset="-78"/>
              </a:rPr>
              <a:t>Mots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Al Bayan Plain" charset="-78"/>
              </a:rPr>
              <a:t>rigolos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15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9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6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300"/>
                            </p:stCondLst>
                            <p:childTnLst>
                              <p:par>
                                <p:cTn id="7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300"/>
                            </p:stCondLst>
                            <p:childTnLst>
                              <p:par>
                                <p:cTn id="8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1"/>
      <p:bldP spid="17" grpId="0"/>
      <p:bldP spid="18" grpId="0"/>
      <p:bldP spid="19" grpId="0"/>
      <p:bldP spid="20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̀me par défaut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Thème par défaut</Template>
  <TotalTime>690</TotalTime>
  <Words>57</Words>
  <Application>Microsoft Macintosh PowerPoint</Application>
  <PresentationFormat>Présentation à l'écran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Al Bayan Plain</vt:lpstr>
      <vt:lpstr>Bangla MN</vt:lpstr>
      <vt:lpstr>Calibri</vt:lpstr>
      <vt:lpstr>Calisto MT</vt:lpstr>
      <vt:lpstr>Hobo Std</vt:lpstr>
      <vt:lpstr>Mistral</vt:lpstr>
      <vt:lpstr>Times New Roman</vt:lpstr>
      <vt:lpstr>Wingdings 2</vt:lpstr>
      <vt:lpstr>Thème par défaut</vt:lpstr>
      <vt:lpstr>Présentation PowerPoint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10</cp:revision>
  <dcterms:created xsi:type="dcterms:W3CDTF">2018-09-06T18:16:55Z</dcterms:created>
  <dcterms:modified xsi:type="dcterms:W3CDTF">2018-09-08T08:59:56Z</dcterms:modified>
</cp:coreProperties>
</file>